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74" r:id="rId2"/>
    <p:sldId id="276" r:id="rId3"/>
    <p:sldId id="278" r:id="rId4"/>
    <p:sldId id="280" r:id="rId5"/>
    <p:sldId id="282" r:id="rId6"/>
    <p:sldId id="284" r:id="rId7"/>
    <p:sldId id="286" r:id="rId8"/>
    <p:sldId id="288" r:id="rId9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319"/>
    <p:restoredTop sz="95187"/>
  </p:normalViewPr>
  <p:slideViewPr>
    <p:cSldViewPr snapToGrid="0" snapToObjects="1">
      <p:cViewPr varScale="1">
        <p:scale>
          <a:sx n="68" d="100"/>
          <a:sy n="68" d="100"/>
        </p:scale>
        <p:origin x="121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16425-BA66-784B-812C-83583AED4CAF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3E798-DDB3-AA4C-BBEC-BAD87DEB60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486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16425-BA66-784B-812C-83583AED4CAF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3E798-DDB3-AA4C-BBEC-BAD87DEB60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14530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16425-BA66-784B-812C-83583AED4CAF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3E798-DDB3-AA4C-BBEC-BAD87DEB60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6773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16425-BA66-784B-812C-83583AED4CAF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3E798-DDB3-AA4C-BBEC-BAD87DEB60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173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16425-BA66-784B-812C-83583AED4CAF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3E798-DDB3-AA4C-BBEC-BAD87DEB60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5793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16425-BA66-784B-812C-83583AED4CAF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3E798-DDB3-AA4C-BBEC-BAD87DEB60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83173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16425-BA66-784B-812C-83583AED4CAF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3E798-DDB3-AA4C-BBEC-BAD87DEB60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879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16425-BA66-784B-812C-83583AED4CAF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3E798-DDB3-AA4C-BBEC-BAD87DEB60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0015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16425-BA66-784B-812C-83583AED4CAF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3E798-DDB3-AA4C-BBEC-BAD87DEB60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71625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16425-BA66-784B-812C-83583AED4CAF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3E798-DDB3-AA4C-BBEC-BAD87DEB60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9149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16425-BA66-784B-812C-83583AED4CAF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3E798-DDB3-AA4C-BBEC-BAD87DEB60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262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316425-BA66-784B-812C-83583AED4CAF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B3E798-DDB3-AA4C-BBEC-BAD87DEB60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599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8.wdp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0.wdp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2.wdp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4.wdp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7" Type="http://schemas.openxmlformats.org/officeDocument/2006/relationships/image" Target="../media/image18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microsoft.com/office/2007/relationships/hdphoto" Target="../media/hdphoto16.wdp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close up of a sign&#10;&#10;Description automatically generated">
            <a:extLst>
              <a:ext uri="{FF2B5EF4-FFF2-40B4-BE49-F238E27FC236}">
                <a16:creationId xmlns:a16="http://schemas.microsoft.com/office/drawing/2014/main" id="{0E250F1C-71F0-B44F-A23A-351E719E495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r="11831"/>
          <a:stretch/>
        </p:blipFill>
        <p:spPr>
          <a:xfrm>
            <a:off x="359946" y="102122"/>
            <a:ext cx="3795358" cy="6653756"/>
          </a:xfrm>
          <a:prstGeom prst="rect">
            <a:avLst/>
          </a:prstGeom>
        </p:spPr>
      </p:pic>
      <p:pic>
        <p:nvPicPr>
          <p:cNvPr id="14" name="Picture 13" descr="A close up of a sign&#10;&#10;Description automatically generated">
            <a:extLst>
              <a:ext uri="{FF2B5EF4-FFF2-40B4-BE49-F238E27FC236}">
                <a16:creationId xmlns:a16="http://schemas.microsoft.com/office/drawing/2014/main" id="{616B248E-C714-4790-8DAF-78659144AB1C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151160" y="67865"/>
            <a:ext cx="4648112" cy="6722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9783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close up of a sign&#10;&#10;Description automatically generated">
            <a:extLst>
              <a:ext uri="{FF2B5EF4-FFF2-40B4-BE49-F238E27FC236}">
                <a16:creationId xmlns:a16="http://schemas.microsoft.com/office/drawing/2014/main" id="{90D03FE1-3B1E-BB40-9731-6787CD9CF30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6587" y="135731"/>
            <a:ext cx="4688225" cy="6722269"/>
          </a:xfrm>
          <a:prstGeom prst="rect">
            <a:avLst/>
          </a:prstGeom>
        </p:spPr>
      </p:pic>
      <p:pic>
        <p:nvPicPr>
          <p:cNvPr id="10" name="Picture 9" descr="A close up of a sign&#10;&#10;Description automatically generated">
            <a:extLst>
              <a:ext uri="{FF2B5EF4-FFF2-40B4-BE49-F238E27FC236}">
                <a16:creationId xmlns:a16="http://schemas.microsoft.com/office/drawing/2014/main" id="{BF24D880-DE7A-4C52-A95D-A4D21EDDF349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545358" y="67865"/>
            <a:ext cx="4139633" cy="6722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7933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close up of a sign&#10;&#10;Description automatically generated">
            <a:extLst>
              <a:ext uri="{FF2B5EF4-FFF2-40B4-BE49-F238E27FC236}">
                <a16:creationId xmlns:a16="http://schemas.microsoft.com/office/drawing/2014/main" id="{6A1A4291-9D9D-0143-8EC5-9FE80D76B8C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5422" y="67865"/>
            <a:ext cx="4287918" cy="6722269"/>
          </a:xfrm>
          <a:prstGeom prst="rect">
            <a:avLst/>
          </a:prstGeom>
        </p:spPr>
      </p:pic>
      <p:pic>
        <p:nvPicPr>
          <p:cNvPr id="10" name="Picture 9" descr="A close up of a sign&#10;&#10;Description automatically generated">
            <a:extLst>
              <a:ext uri="{FF2B5EF4-FFF2-40B4-BE49-F238E27FC236}">
                <a16:creationId xmlns:a16="http://schemas.microsoft.com/office/drawing/2014/main" id="{AC22EE6E-DBF3-4E2C-9DC5-0F1A49852BC9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07183" y="67864"/>
            <a:ext cx="4403395" cy="6722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2439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close up of a sign&#10;&#10;Description automatically generated">
            <a:extLst>
              <a:ext uri="{FF2B5EF4-FFF2-40B4-BE49-F238E27FC236}">
                <a16:creationId xmlns:a16="http://schemas.microsoft.com/office/drawing/2014/main" id="{29CC1DE9-0E72-6B48-A398-CA4A1DDBC52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8625" y="67865"/>
            <a:ext cx="4448560" cy="6722269"/>
          </a:xfrm>
          <a:prstGeom prst="rect">
            <a:avLst/>
          </a:prstGeom>
        </p:spPr>
      </p:pic>
      <p:pic>
        <p:nvPicPr>
          <p:cNvPr id="10" name="Picture 9" descr="A close up of a sign&#10;&#10;Description automatically generated">
            <a:extLst>
              <a:ext uri="{FF2B5EF4-FFF2-40B4-BE49-F238E27FC236}">
                <a16:creationId xmlns:a16="http://schemas.microsoft.com/office/drawing/2014/main" id="{0CE1E011-3DC4-4618-99A1-4770A759DF26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327695" y="0"/>
            <a:ext cx="4319680" cy="6722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3185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close up of a sign&#10;&#10;Description automatically generated">
            <a:extLst>
              <a:ext uri="{FF2B5EF4-FFF2-40B4-BE49-F238E27FC236}">
                <a16:creationId xmlns:a16="http://schemas.microsoft.com/office/drawing/2014/main" id="{CBC00CF5-F196-564B-80B9-29F39C12DBD6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6728" y="0"/>
            <a:ext cx="4465067" cy="6722269"/>
          </a:xfrm>
          <a:prstGeom prst="rect">
            <a:avLst/>
          </a:prstGeom>
        </p:spPr>
      </p:pic>
      <p:pic>
        <p:nvPicPr>
          <p:cNvPr id="10" name="Picture 9" descr="A close up of a sign&#10;&#10;Description automatically generated">
            <a:extLst>
              <a:ext uri="{FF2B5EF4-FFF2-40B4-BE49-F238E27FC236}">
                <a16:creationId xmlns:a16="http://schemas.microsoft.com/office/drawing/2014/main" id="{D66D51D4-5015-4D3D-ACCC-E9AC7FFD1D56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334207" y="0"/>
            <a:ext cx="4001055" cy="6722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0874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drawing of a face&#10;&#10;Description automatically generated">
            <a:extLst>
              <a:ext uri="{FF2B5EF4-FFF2-40B4-BE49-F238E27FC236}">
                <a16:creationId xmlns:a16="http://schemas.microsoft.com/office/drawing/2014/main" id="{DD1B3554-E38C-6B44-8378-24E2D8508D4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2328" y="0"/>
            <a:ext cx="4263204" cy="6722269"/>
          </a:xfrm>
          <a:prstGeom prst="rect">
            <a:avLst/>
          </a:prstGeom>
        </p:spPr>
      </p:pic>
      <p:pic>
        <p:nvPicPr>
          <p:cNvPr id="10" name="Picture 9" descr="A drawing of a face&#10;&#10;Description automatically generated">
            <a:extLst>
              <a:ext uri="{FF2B5EF4-FFF2-40B4-BE49-F238E27FC236}">
                <a16:creationId xmlns:a16="http://schemas.microsoft.com/office/drawing/2014/main" id="{2C25D74F-9DB3-4F6F-895B-D4325C43E620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139469" y="53577"/>
            <a:ext cx="4116070" cy="6615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6393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close up of a sign&#10;&#10;Description automatically generated">
            <a:extLst>
              <a:ext uri="{FF2B5EF4-FFF2-40B4-BE49-F238E27FC236}">
                <a16:creationId xmlns:a16="http://schemas.microsoft.com/office/drawing/2014/main" id="{2733D48A-E1C6-8649-AD9C-318539BD180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6211" y="0"/>
            <a:ext cx="4248778" cy="6743700"/>
          </a:xfrm>
          <a:prstGeom prst="rect">
            <a:avLst/>
          </a:prstGeom>
        </p:spPr>
      </p:pic>
      <p:pic>
        <p:nvPicPr>
          <p:cNvPr id="10" name="Picture 9" descr="A close up of a sign&#10;&#10;Description automatically generated">
            <a:extLst>
              <a:ext uri="{FF2B5EF4-FFF2-40B4-BE49-F238E27FC236}">
                <a16:creationId xmlns:a16="http://schemas.microsoft.com/office/drawing/2014/main" id="{1BE9DF5E-5D66-41F1-BEA9-29AFF29214E2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69424" y="0"/>
            <a:ext cx="4230365" cy="674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0970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drawing of a face&#10;&#10;Description automatically generated">
            <a:extLst>
              <a:ext uri="{FF2B5EF4-FFF2-40B4-BE49-F238E27FC236}">
                <a16:creationId xmlns:a16="http://schemas.microsoft.com/office/drawing/2014/main" id="{0C6B0F18-90AF-C649-9A27-80F0E5197FB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8512" y="124618"/>
            <a:ext cx="4119748" cy="6608763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A8CBFF5F-4814-4A80-A958-149026C68B59}"/>
              </a:ext>
            </a:extLst>
          </p:cNvPr>
          <p:cNvGrpSpPr/>
          <p:nvPr/>
        </p:nvGrpSpPr>
        <p:grpSpPr>
          <a:xfrm>
            <a:off x="4953000" y="0"/>
            <a:ext cx="3839721" cy="6657977"/>
            <a:chOff x="4953000" y="0"/>
            <a:chExt cx="3839721" cy="6657977"/>
          </a:xfrm>
        </p:grpSpPr>
        <p:pic>
          <p:nvPicPr>
            <p:cNvPr id="10" name="Picture 9" descr="A close up of a sign&#10;&#10;Description automatically generated">
              <a:extLst>
                <a:ext uri="{FF2B5EF4-FFF2-40B4-BE49-F238E27FC236}">
                  <a16:creationId xmlns:a16="http://schemas.microsoft.com/office/drawing/2014/main" id="{02A39B1F-2B8D-41AE-8392-8D8DAA4582B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alphaModFix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953000" y="0"/>
              <a:ext cx="3839721" cy="6657977"/>
            </a:xfrm>
            <a:prstGeom prst="rect">
              <a:avLst/>
            </a:prstGeom>
          </p:spPr>
        </p:pic>
        <p:pic>
          <p:nvPicPr>
            <p:cNvPr id="11" name="Graphic 10" descr="Plant">
              <a:extLst>
                <a:ext uri="{FF2B5EF4-FFF2-40B4-BE49-F238E27FC236}">
                  <a16:creationId xmlns:a16="http://schemas.microsoft.com/office/drawing/2014/main" id="{3D7ADAC5-969F-4FFC-8024-3016CC646EF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6415660" y="5402431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284228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1632</TotalTime>
  <Words>0</Words>
  <Application>Microsoft Office PowerPoint</Application>
  <PresentationFormat>A4 Paper (210x297 mm)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van Gelder</dc:creator>
  <cp:lastModifiedBy>Lois Fitzgerald</cp:lastModifiedBy>
  <cp:revision>18</cp:revision>
  <cp:lastPrinted>2020-06-07T13:44:55Z</cp:lastPrinted>
  <dcterms:created xsi:type="dcterms:W3CDTF">2020-06-07T11:16:27Z</dcterms:created>
  <dcterms:modified xsi:type="dcterms:W3CDTF">2021-02-09T09:33:46Z</dcterms:modified>
</cp:coreProperties>
</file>