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1CF83-941E-4A6B-B611-A67C465154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C3F0E9-697D-456A-9C07-A83E0A147E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E54F3-3EDE-439A-9E1E-29B77168A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681AF1-1754-4439-A790-D02358D4B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F8322-91B3-488F-B707-DABD0DFD7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26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1E67C-0262-453E-ABA0-B47084B77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3C4B2-16BF-4FAB-BB5C-1D1D9E203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69F3CF-5F8F-4917-B73F-E1029A6C0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FDDE5-C237-4AAD-88E0-6D212120E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D04D3-2AE3-417C-919C-FD0D30F5E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315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59EEA-4E38-4325-9351-8A7B2F226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91AFFA-B6A1-4073-888A-0930D2706C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EC0E44-D06F-4DD1-9E65-FC60723A9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0DBFF-2D4D-458A-A07F-CAD907337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DFB5AE-F59A-46F3-A86F-46B17ED83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964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3A4D0-6783-4744-958A-044B37EC3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F684A0-0A46-4BED-82CC-17EDDCA84C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705742-932E-426A-9AC0-0AEB140915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301195-0ABB-4F66-8DBB-99620A939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74094B-D2A8-4A3D-BAFB-6D218C278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561BB-EA80-4A5C-8026-58F69F056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78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2A7A-9A24-460C-B8F1-182DC4F3F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B2632-96C4-4C55-9FA8-FB49567FD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841249-B7A8-406E-B79A-404A53CAA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8EBAD3-1963-46F0-8EF2-5CD23D8587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F92662-9B29-49CD-8436-9883E48B19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6B9A6F-4322-44C8-9C6D-8088321A4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BC9BBB-8242-46D9-A05E-B1D672F33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544B04-F889-487D-ACF6-A7879EA04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850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EA190-060A-4EC1-8318-3980B92D1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F68154-3CA0-4604-97A0-6C770AC6B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ED627E-33EA-4193-841C-59DBA27FE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8D00C3-7798-4DF3-B9C6-F2A26A51B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367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5F13AB-7BF0-4768-AA3A-3B72EEDEB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1D12FA-4F50-4B81-B822-C34EF35E2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6A94F4-341E-40F8-B324-449C4148A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143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698E0-28DE-4A1F-9660-974BAD5B1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54A0C-964E-4FD6-9C94-4C24366AB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6180DF-831B-455D-8B8B-81A5E533A7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8B589-34E7-47CF-9D48-7B96C472F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2B907-E292-4BBB-A3D8-5D69A41BB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46D3A-54CB-482A-86A8-7E03C8720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138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CC994-82F9-4E8A-8550-003AA7D75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A830FE-C384-4DCC-AE94-911FABEBD7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B509FD-D8F4-4047-92C3-C70EE1E2A3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DA6CAF-D03C-46DA-B9B3-14FAC1811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FEB038-E7F5-4189-8DF2-8AA1C2A2C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9C6680-F474-4934-BD8B-BFABEC9E2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17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79867-B8D3-42AE-8386-77A38A27E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853EC8-148D-421F-81A1-BE8A6BD3E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9CCCA-8F9F-4D7F-88FC-41624C279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2F0C-C3CD-42A1-8C71-00B2DAC09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D6F1D4-7A64-46A9-B0F0-01B813213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889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30DD8D-89CA-4E31-9AC2-89C6F59C44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F8597D-829A-4BE8-8F26-00CAAAF84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62A67-5B23-4C44-AB85-2EED3F22C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EB605-3E52-4CF3-80B5-581494516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80AC47-83A8-4AE3-B194-1785F8D01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642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79188E-3F6D-471B-8ACF-B657E4703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393FF0-AD23-4D9C-9878-30799D801C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5A2920-1B57-4A26-AD52-1671D0DDC6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D9F88-8E0E-4531-92A9-E60FF76C4122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CEA512-94BC-4583-90B6-A67D1B18E5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2F179-6EA6-45A5-8531-82EC160439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7B6F3-98E3-4474-8664-5A8ADF932A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995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ineqe.com/2021/02/18/safeguarding-alert-dangerous-chat-rooms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D1B29-0588-41DD-BC3D-0D4D22533D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1991" y="287079"/>
            <a:ext cx="10345479" cy="1169581"/>
          </a:xfrm>
          <a:solidFill>
            <a:srgbClr val="FF000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sz="4000" dirty="0"/>
              <a:t>Online Safety</a:t>
            </a:r>
            <a:br>
              <a:rPr lang="en-GB" sz="4000" dirty="0"/>
            </a:br>
            <a:r>
              <a:rPr lang="en-GB" sz="4000" dirty="0"/>
              <a:t>Students using </a:t>
            </a:r>
            <a:r>
              <a:rPr lang="en-GB" sz="4000" dirty="0" err="1"/>
              <a:t>Omegle</a:t>
            </a:r>
            <a:endParaRPr lang="en-GB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870628-099B-43AC-94EF-6E2A8D9A0C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438" y="1754372"/>
            <a:ext cx="9590568" cy="2509284"/>
          </a:xfrm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Safeguarding ALERT - Dangerous Chat Rooms - </a:t>
            </a:r>
            <a:r>
              <a:rPr lang="en-GB" dirty="0" err="1">
                <a:hlinkClick r:id="rId2"/>
              </a:rPr>
              <a:t>Ineqe</a:t>
            </a:r>
            <a:r>
              <a:rPr lang="en-GB" dirty="0">
                <a:hlinkClick r:id="rId2"/>
              </a:rPr>
              <a:t> Safeguarding Group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 school would ask that all parents / carers find out about this 18+ online platform. Young people are at serious risk of harm if they use it. </a:t>
            </a:r>
            <a:r>
              <a:rPr lang="en-GB" b="1" dirty="0"/>
              <a:t>There are currently fake appeals to young people on </a:t>
            </a:r>
            <a:r>
              <a:rPr lang="en-GB" b="1" dirty="0" err="1"/>
              <a:t>Tik</a:t>
            </a:r>
            <a:r>
              <a:rPr lang="en-GB" b="1" dirty="0"/>
              <a:t> Tok enticing young people to go into </a:t>
            </a:r>
            <a:r>
              <a:rPr lang="en-GB" b="1" dirty="0" err="1"/>
              <a:t>Omegle</a:t>
            </a:r>
            <a:r>
              <a:rPr lang="en-GB" b="1" dirty="0"/>
              <a:t> to get free Apple products. This is a scam.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E43312-FA77-4C80-9C17-619FC581DDB6}"/>
              </a:ext>
            </a:extLst>
          </p:cNvPr>
          <p:cNvSpPr txBox="1"/>
          <p:nvPr/>
        </p:nvSpPr>
        <p:spPr>
          <a:xfrm>
            <a:off x="1041990" y="4635795"/>
            <a:ext cx="10483703" cy="156966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Please watch the video here and read about the safety tips for parents. Students at this school have used this site which is a concern. Find out if your daughter is using this site and do contact the school if you need more information or support. mgerman@wallingtongirls.org.uk</a:t>
            </a:r>
          </a:p>
        </p:txBody>
      </p:sp>
    </p:spTree>
    <p:extLst>
      <p:ext uri="{BB962C8B-B14F-4D97-AF65-F5344CB8AC3E}">
        <p14:creationId xmlns:p14="http://schemas.microsoft.com/office/powerpoint/2010/main" val="800425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764353-B0EB-463A-9945-6E16E01CAF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05" y="0"/>
            <a:ext cx="1125987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D2D4F3-2C61-4431-8CE1-5B22D6AAD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B263F-4E17-46C4-8A59-83AD479333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33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132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Online Safety Students using Omegle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German</dc:creator>
  <cp:lastModifiedBy>Michelle German</cp:lastModifiedBy>
  <cp:revision>15</cp:revision>
  <dcterms:created xsi:type="dcterms:W3CDTF">2021-02-28T10:08:01Z</dcterms:created>
  <dcterms:modified xsi:type="dcterms:W3CDTF">2021-03-01T12:19:11Z</dcterms:modified>
</cp:coreProperties>
</file>