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14F44-ADFC-4718-8320-098F99E75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898D0-5FD4-4AA0-B3CA-153C59F59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AE6D3-3DE5-4997-A05A-47CF1DC4B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11888-AAEB-4361-BEB7-3D1ADD92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63FBA-1610-40FD-8062-D99DCBBD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88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FED6-D646-4CC4-B221-DB35C15F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4E989-59CB-4A39-897A-0C88F6182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C8E22-E6B2-4022-A7B8-1107E58E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973BB-F501-40CD-9F8D-38F11B08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185F8-20C0-427D-B7D0-4151FE16F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15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5E1BE1-998F-462F-A26A-4864FF9E2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49497-0837-41A4-85C7-5F2CC83C9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B886D-316D-45E7-A3FA-50214082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08E0A-0D55-4942-92A3-67B71D2B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07E64-6BAB-4253-AE7A-83A7C8AB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88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FE3D-8979-4978-BFD8-F8A0CA1D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DA49F-2F30-4B70-9AAD-556E1539D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D968-3FED-4C42-BD8E-44EFA5B19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CE0A1-14D5-49C7-ADA9-F8FE634E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A429F-3179-4229-9B42-5DFA2A93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8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9FA5-B4C4-42F3-8548-8F412A5B4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64CF8-5897-4547-A85B-5BC463995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D47EA-E192-43E0-9303-0ADEDEAD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0DEA6-9DD1-40F2-B133-D3601E6E8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CCEF8-B542-4F59-9CB3-136F6737C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69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6E31-E796-4990-9A3C-5E4A1B1C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2E35-6826-455C-BCC7-86751F159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C8819-CD80-47FB-B671-A5101D1B8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4252E-EE45-492D-AC6B-E79D0941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480B7-7E58-41CA-9746-E538C0F6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EA351-B150-48E4-9D73-1467D4B5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6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1B15-6CFE-48FD-91A6-3E6F871F2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79BB0-AB68-487B-B298-58AED78C8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98BA5-E01B-49DE-ADA3-760BBCBBC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11A09-8543-4A53-A51B-546EE751C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747AB3-4AE0-45EC-A165-5B2DCDF75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8492E7-F8CD-4AA1-90E9-60B90EE79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B3DF6-7295-4AE4-B527-1FBFB20C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59CD1-2D46-43CA-83A1-4547C0BD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68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623-B671-4199-BB72-93E960969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06366-8086-4689-9F57-16EDCF66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75B70-65CD-4EA3-8814-CBC993F6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2A238-3862-419F-B9DE-F5AA0BA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11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F968A-3C49-4D5D-943E-EA9C2E084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3A5D2-D6B1-47FD-9028-D9E6884D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59076-ACE5-430A-A48D-6D9B8AB21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2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89D0-8BD0-4ABA-B48D-BA4B2AF2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AB720-A799-4BA5-BF43-B2766BA4A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ABBCF-6A76-4957-B536-E5BAE104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82F05-3747-41A9-AB2B-4BC082E0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DE9FF-074B-4CC7-98D2-335C79C7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A1444-D8A4-4AE8-9D0B-441ACC25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0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18BF3-87E5-4CEF-A0AD-9A0D705E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9545E6-2769-4762-9349-8C4E6B96F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F1A02-2B63-4407-8137-282120F8C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6178F-8440-481B-887F-B0B708EF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F50-D8A6-448F-AA06-7BFBBA9A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AFD9-A021-4960-A812-3D64A4F2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8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D87EE-DA44-4E8B-A28F-91C25D832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F78B6-2818-4E61-AB86-802A57EB4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30443-8D59-427A-803C-F7E3C562A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AE0C3-BA4F-47D8-92F1-AA3906B867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CF621-27BA-4595-A378-77F4A3310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48EF9-D3D4-4FE5-9F32-0D2D4DABB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1026A-721B-4B71-800A-88D5C7263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2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2D5192-199F-4981-9D15-1832542F2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1" t="18226" r="21558" b="6545"/>
          <a:stretch/>
        </p:blipFill>
        <p:spPr>
          <a:xfrm>
            <a:off x="1216404" y="174604"/>
            <a:ext cx="8724550" cy="646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3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Kinchington</dc:creator>
  <cp:lastModifiedBy>Caroline Kinchington</cp:lastModifiedBy>
  <cp:revision>1</cp:revision>
  <dcterms:created xsi:type="dcterms:W3CDTF">2021-01-26T10:12:24Z</dcterms:created>
  <dcterms:modified xsi:type="dcterms:W3CDTF">2021-01-26T10:14:38Z</dcterms:modified>
</cp:coreProperties>
</file>